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lvl1pPr algn="ctr" defTabSz="584200">
      <a:defRPr sz="4200">
        <a:latin typeface="Gill Sans"/>
        <a:ea typeface="Gill Sans"/>
        <a:cs typeface="Gill Sans"/>
        <a:sym typeface="Gill Sans"/>
      </a:defRPr>
    </a:lvl1pPr>
    <a:lvl2pPr indent="342900" algn="ctr" defTabSz="584200">
      <a:defRPr sz="4200">
        <a:latin typeface="Gill Sans"/>
        <a:ea typeface="Gill Sans"/>
        <a:cs typeface="Gill Sans"/>
        <a:sym typeface="Gill Sans"/>
      </a:defRPr>
    </a:lvl2pPr>
    <a:lvl3pPr indent="685800" algn="ctr" defTabSz="584200">
      <a:defRPr sz="4200">
        <a:latin typeface="Gill Sans"/>
        <a:ea typeface="Gill Sans"/>
        <a:cs typeface="Gill Sans"/>
        <a:sym typeface="Gill Sans"/>
      </a:defRPr>
    </a:lvl3pPr>
    <a:lvl4pPr indent="1028700" algn="ctr" defTabSz="584200">
      <a:defRPr sz="4200">
        <a:latin typeface="Gill Sans"/>
        <a:ea typeface="Gill Sans"/>
        <a:cs typeface="Gill Sans"/>
        <a:sym typeface="Gill Sans"/>
      </a:defRPr>
    </a:lvl4pPr>
    <a:lvl5pPr indent="1371600" algn="ctr" defTabSz="584200">
      <a:defRPr sz="4200">
        <a:latin typeface="Gill Sans"/>
        <a:ea typeface="Gill Sans"/>
        <a:cs typeface="Gill Sans"/>
        <a:sym typeface="Gill Sans"/>
      </a:defRPr>
    </a:lvl5pPr>
    <a:lvl6pPr indent="1714500" algn="ctr" defTabSz="584200">
      <a:defRPr sz="4200">
        <a:latin typeface="Gill Sans"/>
        <a:ea typeface="Gill Sans"/>
        <a:cs typeface="Gill Sans"/>
        <a:sym typeface="Gill Sans"/>
      </a:defRPr>
    </a:lvl6pPr>
    <a:lvl7pPr indent="2057400" algn="ctr" defTabSz="584200">
      <a:defRPr sz="4200">
        <a:latin typeface="Gill Sans"/>
        <a:ea typeface="Gill Sans"/>
        <a:cs typeface="Gill Sans"/>
        <a:sym typeface="Gill Sans"/>
      </a:defRPr>
    </a:lvl7pPr>
    <a:lvl8pPr indent="2400300" algn="ctr" defTabSz="584200">
      <a:defRPr sz="4200">
        <a:latin typeface="Gill Sans"/>
        <a:ea typeface="Gill Sans"/>
        <a:cs typeface="Gill Sans"/>
        <a:sym typeface="Gill Sans"/>
      </a:defRPr>
    </a:lvl8pPr>
    <a:lvl9pPr indent="2743200" algn="ctr" defTabSz="584200">
      <a:defRPr sz="4200"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標題文字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內文層級一</a:t>
            </a:r>
            <a:endParaRPr sz="3600"/>
          </a:p>
          <a:p>
            <a:pPr lvl="1">
              <a:defRPr sz="1800"/>
            </a:pPr>
            <a:r>
              <a:rPr sz="3600"/>
              <a:t>內文層級二</a:t>
            </a:r>
            <a:endParaRPr sz="3600"/>
          </a:p>
          <a:p>
            <a:pPr lvl="2">
              <a:defRPr sz="1800"/>
            </a:pPr>
            <a:r>
              <a:rPr sz="3600"/>
              <a:t>內文層級三</a:t>
            </a:r>
            <a:endParaRPr sz="3600"/>
          </a:p>
          <a:p>
            <a:pPr lvl="3">
              <a:defRPr sz="1800"/>
            </a:pPr>
            <a:r>
              <a:rPr sz="3600"/>
              <a:t>內文層級四</a:t>
            </a:r>
            <a:endParaRPr sz="3600"/>
          </a:p>
          <a:p>
            <a:pPr lvl="4">
              <a:defRPr sz="1800"/>
            </a:pPr>
            <a:r>
              <a:rPr sz="36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標題文字</a:t>
            </a:r>
          </a:p>
        </p:txBody>
      </p:sp>
      <p:sp>
        <p:nvSpPr>
          <p:cNvPr id="27" name="Shape 27"/>
          <p:cNvSpPr/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內文層級一</a:t>
            </a:r>
            <a:endParaRPr sz="3400"/>
          </a:p>
          <a:p>
            <a:pPr lvl="1">
              <a:defRPr sz="1800"/>
            </a:pPr>
            <a:r>
              <a:rPr sz="3400"/>
              <a:t>內文層級二</a:t>
            </a:r>
            <a:endParaRPr sz="3400"/>
          </a:p>
          <a:p>
            <a:pPr lvl="2">
              <a:defRPr sz="1800"/>
            </a:pPr>
            <a:r>
              <a:rPr sz="3400"/>
              <a:t>內文層級三</a:t>
            </a:r>
            <a:endParaRPr sz="3400"/>
          </a:p>
          <a:p>
            <a:pPr lvl="3">
              <a:defRPr sz="1800"/>
            </a:pPr>
            <a:r>
              <a:rPr sz="3400"/>
              <a:t>內文層級四</a:t>
            </a:r>
            <a:endParaRPr sz="3400"/>
          </a:p>
          <a:p>
            <a:pPr lvl="4">
              <a:defRPr sz="1800"/>
            </a:pPr>
            <a:r>
              <a:rPr sz="34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反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標題文字</a:t>
            </a:r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內文層級一</a:t>
            </a:r>
            <a:endParaRPr sz="3400"/>
          </a:p>
          <a:p>
            <a:pPr lvl="1">
              <a:defRPr sz="1800"/>
            </a:pPr>
            <a:r>
              <a:rPr sz="3400"/>
              <a:t>內文層級二</a:t>
            </a:r>
            <a:endParaRPr sz="3400"/>
          </a:p>
          <a:p>
            <a:pPr lvl="2">
              <a:defRPr sz="1800"/>
            </a:pPr>
            <a:r>
              <a:rPr sz="3400"/>
              <a:t>內文層級三</a:t>
            </a:r>
            <a:endParaRPr sz="3400"/>
          </a:p>
          <a:p>
            <a:pPr lvl="3">
              <a:defRPr sz="1800"/>
            </a:pPr>
            <a:r>
              <a:rPr sz="3400"/>
              <a:t>內文層級四</a:t>
            </a:r>
            <a:endParaRPr sz="3400"/>
          </a:p>
          <a:p>
            <a:pPr lvl="4">
              <a:defRPr sz="1800"/>
            </a:pPr>
            <a:r>
              <a:rPr sz="34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標題文字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內文層級一</a:t>
            </a:r>
            <a:endParaRPr sz="3200"/>
          </a:p>
          <a:p>
            <a:pPr lvl="1">
              <a:defRPr sz="1800"/>
            </a:pPr>
            <a:r>
              <a:rPr sz="3200"/>
              <a:t>內文層級二</a:t>
            </a:r>
            <a:endParaRPr sz="3200"/>
          </a:p>
          <a:p>
            <a:pPr lvl="2">
              <a:defRPr sz="1800"/>
            </a:pPr>
            <a:r>
              <a:rPr sz="3200"/>
              <a:t>內文層級三</a:t>
            </a:r>
            <a:endParaRPr sz="3200"/>
          </a:p>
          <a:p>
            <a:pPr lvl="3">
              <a:defRPr sz="1800"/>
            </a:pPr>
            <a:r>
              <a:rPr sz="3200"/>
              <a:t>內文層級四</a:t>
            </a:r>
            <a:endParaRPr sz="3200"/>
          </a:p>
          <a:p>
            <a:pPr lvl="4">
              <a:defRPr sz="1800"/>
            </a:pPr>
            <a:r>
              <a:rPr sz="32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與項目符號 - 左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標題文字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內文層級一</a:t>
            </a:r>
            <a:endParaRPr sz="3200"/>
          </a:p>
          <a:p>
            <a:pPr lvl="1">
              <a:defRPr sz="1800"/>
            </a:pPr>
            <a:r>
              <a:rPr sz="3200"/>
              <a:t>內文層級二</a:t>
            </a:r>
            <a:endParaRPr sz="3200"/>
          </a:p>
          <a:p>
            <a:pPr lvl="2">
              <a:defRPr sz="1800"/>
            </a:pPr>
            <a:r>
              <a:rPr sz="3200"/>
              <a:t>內文層級三</a:t>
            </a:r>
            <a:endParaRPr sz="3200"/>
          </a:p>
          <a:p>
            <a:pPr lvl="3">
              <a:defRPr sz="1800"/>
            </a:pPr>
            <a:r>
              <a:rPr sz="3200"/>
              <a:t>內文層級四</a:t>
            </a:r>
            <a:endParaRPr sz="3200"/>
          </a:p>
          <a:p>
            <a:pPr lvl="4">
              <a:defRPr sz="1800"/>
            </a:pPr>
            <a:r>
              <a:rPr sz="32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與項目符號 - 右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標題文字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內文層級一</a:t>
            </a:r>
            <a:endParaRPr sz="3200"/>
          </a:p>
          <a:p>
            <a:pPr lvl="1">
              <a:defRPr sz="1800"/>
            </a:pPr>
            <a:r>
              <a:rPr sz="3200"/>
              <a:t>內文層級二</a:t>
            </a:r>
            <a:endParaRPr sz="3200"/>
          </a:p>
          <a:p>
            <a:pPr lvl="2">
              <a:defRPr sz="1800"/>
            </a:pPr>
            <a:r>
              <a:rPr sz="3200"/>
              <a:t>內文層級三</a:t>
            </a:r>
            <a:endParaRPr sz="3200"/>
          </a:p>
          <a:p>
            <a:pPr lvl="3">
              <a:defRPr sz="1800"/>
            </a:pPr>
            <a:r>
              <a:rPr sz="3200"/>
              <a:t>內文層級四</a:t>
            </a:r>
            <a:endParaRPr sz="3200"/>
          </a:p>
          <a:p>
            <a:pPr lvl="4">
              <a:defRPr sz="1800"/>
            </a:pPr>
            <a:r>
              <a:rPr sz="32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標題文字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內文層級一</a:t>
            </a:r>
            <a:endParaRPr sz="4200"/>
          </a:p>
          <a:p>
            <a:pPr lvl="1">
              <a:defRPr sz="1800"/>
            </a:pPr>
            <a:r>
              <a:rPr sz="4200"/>
              <a:t>內文層級二</a:t>
            </a:r>
            <a:endParaRPr sz="4200"/>
          </a:p>
          <a:p>
            <a:pPr lvl="2">
              <a:defRPr sz="1800"/>
            </a:pPr>
            <a:r>
              <a:rPr sz="4200"/>
              <a:t>內文層級三</a:t>
            </a:r>
            <a:endParaRPr sz="4200"/>
          </a:p>
          <a:p>
            <a:pPr lvl="3">
              <a:defRPr sz="1800"/>
            </a:pPr>
            <a:r>
              <a:rPr sz="4200"/>
              <a:t>內文層級四</a:t>
            </a:r>
            <a:endParaRPr sz="4200"/>
          </a:p>
          <a:p>
            <a:pPr lvl="4">
              <a:defRPr sz="1800"/>
            </a:pPr>
            <a:r>
              <a:rPr sz="42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與項目符號 - 2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標題文字</a:t>
            </a:r>
          </a:p>
        </p:txBody>
      </p:sp>
      <p:sp>
        <p:nvSpPr>
          <p:cNvPr id="13" name="Shape 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內文層級一</a:t>
            </a:r>
            <a:endParaRPr sz="3200"/>
          </a:p>
          <a:p>
            <a:pPr lvl="1">
              <a:defRPr sz="1800"/>
            </a:pPr>
            <a:r>
              <a:rPr sz="3200"/>
              <a:t>內文層級二</a:t>
            </a:r>
            <a:endParaRPr sz="3200"/>
          </a:p>
          <a:p>
            <a:pPr lvl="2">
              <a:defRPr sz="1800"/>
            </a:pPr>
            <a:r>
              <a:rPr sz="3200"/>
              <a:t>內文層級三</a:t>
            </a:r>
            <a:endParaRPr sz="3200"/>
          </a:p>
          <a:p>
            <a:pPr lvl="3">
              <a:defRPr sz="1800"/>
            </a:pPr>
            <a:r>
              <a:rPr sz="3200"/>
              <a:t>內文層級四</a:t>
            </a:r>
            <a:endParaRPr sz="3200"/>
          </a:p>
          <a:p>
            <a:pPr lvl="4">
              <a:defRPr sz="1800"/>
            </a:pPr>
            <a:r>
              <a:rPr sz="32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內文層級一</a:t>
            </a:r>
            <a:endParaRPr sz="4200"/>
          </a:p>
          <a:p>
            <a:pPr lvl="1">
              <a:defRPr sz="1800"/>
            </a:pPr>
            <a:r>
              <a:rPr sz="4200"/>
              <a:t>內文層級二</a:t>
            </a:r>
            <a:endParaRPr sz="4200"/>
          </a:p>
          <a:p>
            <a:pPr lvl="2">
              <a:defRPr sz="1800"/>
            </a:pPr>
            <a:r>
              <a:rPr sz="4200"/>
              <a:t>內文層級三</a:t>
            </a:r>
            <a:endParaRPr sz="4200"/>
          </a:p>
          <a:p>
            <a:pPr lvl="3">
              <a:defRPr sz="1800"/>
            </a:pPr>
            <a:r>
              <a:rPr sz="4200"/>
              <a:t>內文層級四</a:t>
            </a:r>
            <a:endParaRPr sz="4200"/>
          </a:p>
          <a:p>
            <a:pPr lvl="4">
              <a:defRPr sz="1800"/>
            </a:pPr>
            <a:r>
              <a:rPr sz="4200"/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標題文字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標題文字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橫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標題文字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反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標題文字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d_02.png"/>
          <p:cNvPicPr/>
          <p:nvPr/>
        </p:nvPicPr>
        <p:blipFill>
          <a:blip r:embed="rId2">
            <a:extLst/>
          </a:blip>
          <a:srcRect l="784" t="10294" r="72213" b="0"/>
          <a:stretch>
            <a:fillRect/>
          </a:stretch>
        </p:blipFill>
        <p:spPr>
          <a:xfrm>
            <a:off x="9955161" y="8542226"/>
            <a:ext cx="2832101" cy="100441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標題文字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內文層級一</a:t>
            </a:r>
            <a:endParaRPr sz="4200"/>
          </a:p>
          <a:p>
            <a:pPr lvl="1">
              <a:defRPr sz="1800"/>
            </a:pPr>
            <a:r>
              <a:rPr sz="4200"/>
              <a:t>內文層級二</a:t>
            </a:r>
            <a:endParaRPr sz="4200"/>
          </a:p>
          <a:p>
            <a:pPr lvl="2">
              <a:defRPr sz="1800"/>
            </a:pPr>
            <a:r>
              <a:rPr sz="4200"/>
              <a:t>內文層級三</a:t>
            </a:r>
            <a:endParaRPr sz="4200"/>
          </a:p>
          <a:p>
            <a:pPr lvl="3">
              <a:defRPr sz="1800"/>
            </a:pPr>
            <a:r>
              <a:rPr sz="4200"/>
              <a:t>內文層級四</a:t>
            </a:r>
            <a:endParaRPr sz="4200"/>
          </a:p>
          <a:p>
            <a:pPr lvl="4">
              <a:defRPr sz="1800"/>
            </a:pPr>
            <a:r>
              <a:rPr sz="4200"/>
              <a:t>內文層級五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spd="med" advClick="1"/>
  <p:txStyles>
    <p:titleStyle>
      <a:lvl1pPr algn="ctr" defTabSz="584200">
        <a:defRPr sz="8400">
          <a:latin typeface="+mn-lt"/>
          <a:ea typeface="+mn-ea"/>
          <a:cs typeface="+mn-cs"/>
          <a:sym typeface="Helvetica"/>
        </a:defRPr>
      </a:lvl1pPr>
      <a:lvl2pPr indent="228600" algn="ctr" defTabSz="584200">
        <a:defRPr sz="8400">
          <a:latin typeface="+mn-lt"/>
          <a:ea typeface="+mn-ea"/>
          <a:cs typeface="+mn-cs"/>
          <a:sym typeface="Helvetica"/>
        </a:defRPr>
      </a:lvl2pPr>
      <a:lvl3pPr indent="457200" algn="ctr" defTabSz="584200">
        <a:defRPr sz="8400">
          <a:latin typeface="+mn-lt"/>
          <a:ea typeface="+mn-ea"/>
          <a:cs typeface="+mn-cs"/>
          <a:sym typeface="Helvetica"/>
        </a:defRPr>
      </a:lvl3pPr>
      <a:lvl4pPr indent="685800" algn="ctr" defTabSz="584200">
        <a:defRPr sz="8400">
          <a:latin typeface="+mn-lt"/>
          <a:ea typeface="+mn-ea"/>
          <a:cs typeface="+mn-cs"/>
          <a:sym typeface="Helvetica"/>
        </a:defRPr>
      </a:lvl4pPr>
      <a:lvl5pPr indent="914400" algn="ctr" defTabSz="584200">
        <a:defRPr sz="8400">
          <a:latin typeface="+mn-lt"/>
          <a:ea typeface="+mn-ea"/>
          <a:cs typeface="+mn-cs"/>
          <a:sym typeface="Helvetica"/>
        </a:defRPr>
      </a:lvl5pPr>
      <a:lvl6pPr indent="1143000" algn="ctr" defTabSz="584200">
        <a:defRPr sz="8400">
          <a:latin typeface="+mn-lt"/>
          <a:ea typeface="+mn-ea"/>
          <a:cs typeface="+mn-cs"/>
          <a:sym typeface="Helvetica"/>
        </a:defRPr>
      </a:lvl6pPr>
      <a:lvl7pPr indent="1371600" algn="ctr" defTabSz="584200">
        <a:defRPr sz="8400">
          <a:latin typeface="+mn-lt"/>
          <a:ea typeface="+mn-ea"/>
          <a:cs typeface="+mn-cs"/>
          <a:sym typeface="Helvetica"/>
        </a:defRPr>
      </a:lvl7pPr>
      <a:lvl8pPr indent="1600200" algn="ctr" defTabSz="584200">
        <a:defRPr sz="8400">
          <a:latin typeface="+mn-lt"/>
          <a:ea typeface="+mn-ea"/>
          <a:cs typeface="+mn-cs"/>
          <a:sym typeface="Helvetica"/>
        </a:defRPr>
      </a:lvl8pPr>
      <a:lvl9pPr indent="1828800" algn="ctr" defTabSz="584200">
        <a:defRPr sz="8400">
          <a:latin typeface="+mn-lt"/>
          <a:ea typeface="+mn-ea"/>
          <a:cs typeface="+mn-cs"/>
          <a:sym typeface="Helvetica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Helvetica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Helvetica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Helvetica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Helvetica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Helvetica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Helvetica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Helvetica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Helvetica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Helvetica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7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1270000" y="2133600"/>
            <a:ext cx="10464800" cy="28067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b="1" sz="8400"/>
              <a:t>Char Device Driver</a:t>
            </a:r>
            <a:endParaRPr b="1" sz="8400"/>
          </a:p>
          <a:p>
            <a:pPr lvl="0">
              <a:defRPr sz="1800"/>
            </a:pPr>
            <a:r>
              <a:rPr b="1" sz="8400"/>
              <a:t>( I/O Control )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1270000" y="5842000"/>
            <a:ext cx="10464800" cy="1397000"/>
          </a:xfrm>
          <a:prstGeom prst="rect">
            <a:avLst/>
          </a:prstGeom>
        </p:spPr>
        <p:txBody>
          <a:bodyPr/>
          <a:lstStyle>
            <a:lvl1pPr>
              <a:defRPr b="1" sz="4000"/>
            </a:lvl1pPr>
            <a:lvl2pPr>
              <a:defRPr b="1" sz="4000"/>
            </a:lvl2pPr>
          </a:lstStyle>
          <a:p>
            <a:pPr lvl="0">
              <a:defRPr b="0" sz="1800"/>
            </a:pPr>
            <a:r>
              <a:rPr b="1" sz="4000"/>
              <a:t>Speaker: Richard Chen</a:t>
            </a:r>
            <a:endParaRPr b="1" sz="4000"/>
          </a:p>
          <a:p>
            <a:pPr lvl="1">
              <a:defRPr b="0" sz="1800"/>
            </a:pPr>
            <a:r>
              <a:rPr b="1" sz="4000"/>
              <a:t> Team: Firmware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xfrm>
            <a:off x="0" y="254000"/>
            <a:ext cx="12992100" cy="24384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Add Platform Driver</a:t>
            </a:r>
          </a:p>
        </p:txBody>
      </p:sp>
      <p:grpSp>
        <p:nvGrpSpPr>
          <p:cNvPr id="106" name="Group 106"/>
          <p:cNvGrpSpPr/>
          <p:nvPr/>
        </p:nvGrpSpPr>
        <p:grpSpPr>
          <a:xfrm>
            <a:off x="184480" y="2740972"/>
            <a:ext cx="7440103" cy="5770456"/>
            <a:chOff x="8584" y="0"/>
            <a:chExt cx="7440101" cy="5770455"/>
          </a:xfrm>
        </p:grpSpPr>
        <p:pic>
          <p:nvPicPr>
            <p:cNvPr id="95" name="ishot-3.png"/>
            <p:cNvPicPr/>
            <p:nvPr/>
          </p:nvPicPr>
          <p:blipFill>
            <a:blip r:embed="rId2">
              <a:extLst/>
            </a:blip>
            <a:srcRect l="0" t="48686" r="37398" b="20000"/>
            <a:stretch>
              <a:fillRect/>
            </a:stretch>
          </p:blipFill>
          <p:spPr>
            <a:xfrm>
              <a:off x="8584" y="640"/>
              <a:ext cx="6419520" cy="20081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9" name="Group 99"/>
            <p:cNvGrpSpPr/>
            <p:nvPr/>
          </p:nvGrpSpPr>
          <p:grpSpPr>
            <a:xfrm>
              <a:off x="17330" y="2001120"/>
              <a:ext cx="6412203" cy="3769336"/>
              <a:chOff x="17330" y="0"/>
              <a:chExt cx="6412202" cy="3769335"/>
            </a:xfrm>
          </p:grpSpPr>
          <p:pic>
            <p:nvPicPr>
              <p:cNvPr id="96" name="ishot-1.png"/>
              <p:cNvPicPr/>
              <p:nvPr/>
            </p:nvPicPr>
            <p:blipFill>
              <a:blip r:embed="rId3">
                <a:extLst/>
              </a:blip>
              <a:srcRect l="0" t="17187" r="39740" b="26172"/>
              <a:stretch>
                <a:fillRect/>
              </a:stretch>
            </p:blipFill>
            <p:spPr>
              <a:xfrm>
                <a:off x="17330" y="0"/>
                <a:ext cx="6412203" cy="37693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7" name="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8669" y="2201264"/>
                <a:ext cx="6400657" cy="801918"/>
              </a:xfrm>
              <a:prstGeom prst="rect">
                <a:avLst/>
              </a:prstGeom>
              <a:effectLst/>
            </p:spPr>
          </p:pic>
        </p:grpSp>
        <p:pic>
          <p:nvPicPr>
            <p:cNvPr id="100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9952827">
              <a:off x="4065784" y="449428"/>
              <a:ext cx="2089976" cy="3932838"/>
            </a:xfrm>
            <a:prstGeom prst="rect">
              <a:avLst/>
            </a:prstGeom>
            <a:effectLst/>
          </p:spPr>
        </p:pic>
        <p:pic>
          <p:nvPicPr>
            <p:cNvPr id="102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58011" y="523500"/>
              <a:ext cx="3086101" cy="1422401"/>
            </a:xfrm>
            <a:prstGeom prst="rect">
              <a:avLst/>
            </a:prstGeom>
            <a:effectLst/>
          </p:spPr>
        </p:pic>
        <p:sp>
          <p:nvSpPr>
            <p:cNvPr id="104" name="Shape 104"/>
            <p:cNvSpPr/>
            <p:nvPr/>
          </p:nvSpPr>
          <p:spPr>
            <a:xfrm>
              <a:off x="6597786" y="4235208"/>
              <a:ext cx="850901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2600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4200">
                  <a:solidFill>
                    <a:srgbClr val="FF2600"/>
                  </a:solidFill>
                </a:rPr>
                <a:t>(1)</a:t>
              </a:r>
            </a:p>
          </p:txBody>
        </p:sp>
        <p:sp>
          <p:nvSpPr>
            <p:cNvPr id="105" name="Shape 105"/>
            <p:cNvSpPr/>
            <p:nvPr/>
          </p:nvSpPr>
          <p:spPr>
            <a:xfrm>
              <a:off x="5081830" y="0"/>
              <a:ext cx="876301" cy="685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2600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4200">
                  <a:solidFill>
                    <a:srgbClr val="FF2600"/>
                  </a:solidFill>
                </a:rPr>
                <a:t>(2)</a:t>
              </a:r>
            </a:p>
          </p:txBody>
        </p:sp>
      </p:grpSp>
      <p:sp>
        <p:nvSpPr>
          <p:cNvPr id="107" name="Shape 107"/>
          <p:cNvSpPr/>
          <p:nvPr/>
        </p:nvSpPr>
        <p:spPr>
          <a:xfrm>
            <a:off x="7150100" y="2743200"/>
            <a:ext cx="5219700" cy="337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marL="812120" indent="-494620" algn="l">
              <a:spcBef>
                <a:spcPts val="1000"/>
              </a:spcBef>
              <a:buSzPct val="171000"/>
              <a:buChar char="•"/>
              <a:defRPr sz="1800"/>
            </a:pPr>
            <a:r>
              <a:rPr b="1" sz="3200">
                <a:latin typeface="+mn-lt"/>
                <a:ea typeface="+mn-ea"/>
                <a:cs typeface="+mn-cs"/>
                <a:sym typeface="Helvetica"/>
              </a:rPr>
              <a:t>struct platform_driver</a:t>
            </a:r>
            <a:r>
              <a:rPr sz="3200">
                <a:latin typeface="+mn-lt"/>
                <a:ea typeface="+mn-ea"/>
                <a:cs typeface="+mn-cs"/>
                <a:sym typeface="Helvetica"/>
              </a:rPr>
              <a:t> still can set another parameters.             </a:t>
            </a:r>
            <a:endParaRPr sz="3200">
              <a:latin typeface="+mn-lt"/>
              <a:ea typeface="+mn-ea"/>
              <a:cs typeface="+mn-cs"/>
              <a:sym typeface="Helvetica"/>
            </a:endParaRPr>
          </a:p>
          <a:p>
            <a:pPr lvl="1" marL="812120" indent="-494620" algn="l">
              <a:spcBef>
                <a:spcPts val="1000"/>
              </a:spcBef>
              <a:buSzPct val="171000"/>
              <a:buChar char="•"/>
              <a:defRPr sz="1800"/>
            </a:pPr>
            <a:r>
              <a:rPr b="1" sz="3200" u="sng">
                <a:latin typeface="+mn-lt"/>
                <a:ea typeface="+mn-ea"/>
                <a:cs typeface="+mn-cs"/>
                <a:sym typeface="Helvetica"/>
              </a:rPr>
              <a:t>Such_as:</a:t>
            </a:r>
            <a:r>
              <a:rPr sz="3200">
                <a:latin typeface="+mn-lt"/>
                <a:ea typeface="+mn-ea"/>
                <a:cs typeface="+mn-cs"/>
                <a:sym typeface="Helvetica"/>
              </a:rPr>
              <a:t>                      .remove (for release)</a:t>
            </a:r>
            <a:endParaRPr sz="3200">
              <a:latin typeface="+mn-lt"/>
              <a:ea typeface="+mn-ea"/>
              <a:cs typeface="+mn-cs"/>
              <a:sym typeface="Helvetica"/>
            </a:endParaRPr>
          </a:p>
          <a:p>
            <a:pPr lvl="0" algn="l">
              <a:spcBef>
                <a:spcPts val="1000"/>
              </a:spcBef>
              <a:defRPr sz="1800"/>
            </a:pPr>
            <a:endParaRPr sz="320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title"/>
          </p:nvPr>
        </p:nvSpPr>
        <p:spPr>
          <a:xfrm>
            <a:off x="0" y="254000"/>
            <a:ext cx="12992100" cy="24384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Register Char Device Driver</a:t>
            </a:r>
          </a:p>
        </p:txBody>
      </p:sp>
      <p:sp>
        <p:nvSpPr>
          <p:cNvPr id="110" name="Shape 1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>
                <a:solidFill>
                  <a:srgbClr val="606060"/>
                </a:solidFill>
              </a:rPr>
              <a:t>Add Platform Device</a:t>
            </a:r>
            <a:endParaRPr sz="4200">
              <a:solidFill>
                <a:srgbClr val="606060"/>
              </a:solidFill>
            </a:endParaRPr>
          </a:p>
          <a:p>
            <a:pPr lvl="0">
              <a:defRPr sz="1800"/>
            </a:pPr>
            <a:r>
              <a:rPr sz="4200">
                <a:solidFill>
                  <a:srgbClr val="606060"/>
                </a:solidFill>
              </a:rPr>
              <a:t>Add Platform Driver</a:t>
            </a:r>
            <a:endParaRPr sz="4200">
              <a:solidFill>
                <a:srgbClr val="606060"/>
              </a:solidFill>
            </a:endParaRPr>
          </a:p>
          <a:p>
            <a:pPr lvl="0">
              <a:defRPr sz="1800"/>
            </a:pPr>
            <a:r>
              <a:rPr b="1" sz="4200"/>
              <a:t>Register Char Device</a:t>
            </a:r>
            <a:endParaRPr b="1" sz="4200"/>
          </a:p>
          <a:p>
            <a:pPr lvl="0">
              <a:defRPr sz="1800"/>
            </a:pPr>
            <a:r>
              <a:rPr sz="4200">
                <a:solidFill>
                  <a:srgbClr val="606060"/>
                </a:solidFill>
              </a:rPr>
              <a:t>Load Module Steps</a:t>
            </a:r>
            <a:endParaRPr sz="4200">
              <a:solidFill>
                <a:srgbClr val="606060"/>
              </a:solidFill>
            </a:endParaRPr>
          </a:p>
          <a:p>
            <a:pPr lvl="0">
              <a:defRPr sz="1800"/>
            </a:pPr>
            <a:r>
              <a:rPr sz="4200">
                <a:solidFill>
                  <a:srgbClr val="606060"/>
                </a:solidFill>
              </a:rPr>
              <a:t>App Test Result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xfrm>
            <a:off x="0" y="254000"/>
            <a:ext cx="12992100" cy="24384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Register Char Device</a:t>
            </a:r>
          </a:p>
        </p:txBody>
      </p:sp>
      <p:sp>
        <p:nvSpPr>
          <p:cNvPr id="113" name="Shape 113"/>
          <p:cNvSpPr/>
          <p:nvPr/>
        </p:nvSpPr>
        <p:spPr>
          <a:xfrm>
            <a:off x="7086600" y="2692400"/>
            <a:ext cx="5219700" cy="5485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marL="812120" indent="-494620" algn="l">
              <a:lnSpc>
                <a:spcPct val="70000"/>
              </a:lnSpc>
              <a:spcBef>
                <a:spcPts val="2300"/>
              </a:spcBef>
              <a:buSzPct val="171000"/>
              <a:buChar char="•"/>
              <a:defRPr sz="1800"/>
            </a:pPr>
            <a:r>
              <a:rPr sz="3200">
                <a:latin typeface="+mn-lt"/>
                <a:ea typeface="+mn-ea"/>
                <a:cs typeface="+mn-cs"/>
                <a:sym typeface="Helvetica"/>
              </a:rPr>
              <a:t>Probe() Function:</a:t>
            </a:r>
            <a:endParaRPr sz="3200">
              <a:latin typeface="+mn-lt"/>
              <a:ea typeface="+mn-ea"/>
              <a:cs typeface="+mn-cs"/>
              <a:sym typeface="Helvetica"/>
            </a:endParaRPr>
          </a:p>
          <a:p>
            <a:pPr lvl="2" marL="1256620" indent="-494620" algn="l">
              <a:lnSpc>
                <a:spcPct val="70000"/>
              </a:lnSpc>
              <a:spcBef>
                <a:spcPts val="2300"/>
              </a:spcBef>
              <a:buSzPct val="171000"/>
              <a:buChar char="•"/>
              <a:defRPr sz="1800"/>
            </a:pPr>
            <a:r>
              <a:rPr sz="3200">
                <a:latin typeface="+mn-lt"/>
                <a:ea typeface="+mn-ea"/>
                <a:cs typeface="+mn-cs"/>
                <a:sym typeface="Helvetica"/>
              </a:rPr>
              <a:t>Initial Function</a:t>
            </a:r>
            <a:endParaRPr sz="3200">
              <a:latin typeface="+mn-lt"/>
              <a:ea typeface="+mn-ea"/>
              <a:cs typeface="+mn-cs"/>
              <a:sym typeface="Helvetica"/>
            </a:endParaRPr>
          </a:p>
          <a:p>
            <a:pPr lvl="2" marL="1256620" indent="-494620" algn="l">
              <a:spcBef>
                <a:spcPts val="2300"/>
              </a:spcBef>
              <a:buSzPct val="171000"/>
              <a:buChar char="•"/>
              <a:defRPr sz="1800"/>
            </a:pPr>
            <a:r>
              <a:rPr sz="3200">
                <a:latin typeface="+mn-lt"/>
                <a:ea typeface="+mn-ea"/>
                <a:cs typeface="+mn-cs"/>
                <a:sym typeface="Helvetica"/>
              </a:rPr>
              <a:t>Included Operation Functions</a:t>
            </a:r>
            <a:endParaRPr sz="3200">
              <a:latin typeface="+mn-lt"/>
              <a:ea typeface="+mn-ea"/>
              <a:cs typeface="+mn-cs"/>
              <a:sym typeface="Helvetica"/>
            </a:endParaRPr>
          </a:p>
          <a:p>
            <a:pPr lvl="1" marL="812120" indent="-494620" algn="l">
              <a:lnSpc>
                <a:spcPct val="70000"/>
              </a:lnSpc>
              <a:spcBef>
                <a:spcPts val="2300"/>
              </a:spcBef>
              <a:buSzPct val="171000"/>
              <a:buChar char="•"/>
              <a:defRPr sz="1800"/>
            </a:pPr>
            <a:r>
              <a:rPr b="1" sz="3200">
                <a:latin typeface="+mn-lt"/>
                <a:ea typeface="+mn-ea"/>
                <a:cs typeface="+mn-cs"/>
                <a:sym typeface="Helvetica"/>
              </a:rPr>
              <a:t>struct file_operations</a:t>
            </a:r>
            <a:r>
              <a:rPr sz="3200">
                <a:latin typeface="+mn-lt"/>
                <a:ea typeface="+mn-ea"/>
                <a:cs typeface="+mn-cs"/>
                <a:sym typeface="Helvetica"/>
              </a:rPr>
              <a:t> still can set another parameters.             </a:t>
            </a:r>
            <a:endParaRPr sz="3200">
              <a:latin typeface="+mn-lt"/>
              <a:ea typeface="+mn-ea"/>
              <a:cs typeface="+mn-cs"/>
              <a:sym typeface="Helvetica"/>
            </a:endParaRPr>
          </a:p>
          <a:p>
            <a:pPr lvl="1" marL="812120" indent="-494620" algn="l">
              <a:lnSpc>
                <a:spcPct val="70000"/>
              </a:lnSpc>
              <a:spcBef>
                <a:spcPts val="2300"/>
              </a:spcBef>
              <a:buSzPct val="171000"/>
              <a:buChar char="•"/>
              <a:defRPr sz="1800"/>
            </a:pPr>
            <a:r>
              <a:rPr b="1" sz="3200" u="sng">
                <a:latin typeface="+mn-lt"/>
                <a:ea typeface="+mn-ea"/>
                <a:cs typeface="+mn-cs"/>
                <a:sym typeface="Helvetica"/>
              </a:rPr>
              <a:t>Such_as:</a:t>
            </a:r>
            <a:r>
              <a:rPr sz="3200">
                <a:latin typeface="+mn-lt"/>
                <a:ea typeface="+mn-ea"/>
                <a:cs typeface="+mn-cs"/>
                <a:sym typeface="Helvetica"/>
              </a:rPr>
              <a:t>   </a:t>
            </a:r>
            <a:endParaRPr sz="3200">
              <a:latin typeface="+mn-lt"/>
              <a:ea typeface="+mn-ea"/>
              <a:cs typeface="+mn-cs"/>
              <a:sym typeface="Helvetica"/>
            </a:endParaRPr>
          </a:p>
          <a:p>
            <a:pPr lvl="2" marL="1256620" indent="-494620" algn="l">
              <a:lnSpc>
                <a:spcPct val="70000"/>
              </a:lnSpc>
              <a:spcBef>
                <a:spcPts val="2300"/>
              </a:spcBef>
              <a:buSzPct val="171000"/>
              <a:buChar char="•"/>
              <a:defRPr sz="1800"/>
            </a:pPr>
            <a:r>
              <a:rPr sz="3200">
                <a:latin typeface="+mn-lt"/>
                <a:ea typeface="+mn-ea"/>
                <a:cs typeface="+mn-cs"/>
                <a:sym typeface="Helvetica"/>
              </a:rPr>
              <a:t>.read (for read)</a:t>
            </a:r>
            <a:endParaRPr sz="3200">
              <a:latin typeface="+mn-lt"/>
              <a:ea typeface="+mn-ea"/>
              <a:cs typeface="+mn-cs"/>
              <a:sym typeface="Helvetica"/>
            </a:endParaRPr>
          </a:p>
          <a:p>
            <a:pPr lvl="1" marL="812120" indent="-494620" algn="l">
              <a:lnSpc>
                <a:spcPct val="70000"/>
              </a:lnSpc>
              <a:spcBef>
                <a:spcPts val="2300"/>
              </a:spcBef>
              <a:buSzPct val="171000"/>
              <a:buChar char="•"/>
              <a:defRPr sz="1800"/>
            </a:pPr>
            <a:r>
              <a:rPr sz="3200">
                <a:latin typeface="+mn-lt"/>
                <a:ea typeface="+mn-ea"/>
                <a:cs typeface="+mn-cs"/>
                <a:sym typeface="Helvetica"/>
              </a:rPr>
              <a:t>.write (for write)</a:t>
            </a:r>
            <a:endParaRPr sz="3200">
              <a:latin typeface="+mn-lt"/>
              <a:ea typeface="+mn-ea"/>
              <a:cs typeface="+mn-cs"/>
              <a:sym typeface="Helvetica"/>
            </a:endParaRPr>
          </a:p>
          <a:p>
            <a:pPr lvl="0" algn="l">
              <a:lnSpc>
                <a:spcPct val="70000"/>
              </a:lnSpc>
              <a:spcBef>
                <a:spcPts val="2300"/>
              </a:spcBef>
              <a:defRPr sz="1800"/>
            </a:pPr>
            <a:endParaRPr sz="3200">
              <a:latin typeface="+mn-lt"/>
              <a:ea typeface="+mn-ea"/>
              <a:cs typeface="+mn-cs"/>
              <a:sym typeface="Helvetica"/>
            </a:endParaRPr>
          </a:p>
          <a:p>
            <a:pPr lvl="0" algn="l">
              <a:lnSpc>
                <a:spcPct val="70000"/>
              </a:lnSpc>
              <a:spcBef>
                <a:spcPts val="2300"/>
              </a:spcBef>
              <a:defRPr sz="1800"/>
            </a:pPr>
            <a:endParaRPr sz="3200">
              <a:latin typeface="+mn-lt"/>
              <a:ea typeface="+mn-ea"/>
              <a:cs typeface="+mn-cs"/>
              <a:sym typeface="Helvetica"/>
            </a:endParaRPr>
          </a:p>
        </p:txBody>
      </p:sp>
      <p:grpSp>
        <p:nvGrpSpPr>
          <p:cNvPr id="130" name="Group 130"/>
          <p:cNvGrpSpPr/>
          <p:nvPr/>
        </p:nvGrpSpPr>
        <p:grpSpPr>
          <a:xfrm>
            <a:off x="260350" y="2741612"/>
            <a:ext cx="6508750" cy="6180138"/>
            <a:chOff x="-69850" y="0"/>
            <a:chExt cx="6508750" cy="6180137"/>
          </a:xfrm>
        </p:grpSpPr>
        <p:pic>
          <p:nvPicPr>
            <p:cNvPr id="114" name="ishot-4.png"/>
            <p:cNvPicPr/>
            <p:nvPr/>
          </p:nvPicPr>
          <p:blipFill>
            <a:blip r:embed="rId2">
              <a:extLst/>
            </a:blip>
            <a:srcRect l="0" t="13732" r="34365" b="40755"/>
            <a:stretch>
              <a:fillRect/>
            </a:stretch>
          </p:blipFill>
          <p:spPr>
            <a:xfrm>
              <a:off x="25400" y="1996591"/>
              <a:ext cx="6413500" cy="278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" name="ishot-3.png"/>
            <p:cNvPicPr/>
            <p:nvPr/>
          </p:nvPicPr>
          <p:blipFill>
            <a:blip r:embed="rId3">
              <a:extLst/>
            </a:blip>
            <a:srcRect l="0" t="48686" r="37398" b="20000"/>
            <a:stretch>
              <a:fillRect/>
            </a:stretch>
          </p:blipFill>
          <p:spPr>
            <a:xfrm>
              <a:off x="19380" y="0"/>
              <a:ext cx="6419520" cy="20081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9517551">
              <a:off x="177566" y="1620168"/>
              <a:ext cx="811282" cy="1466210"/>
            </a:xfrm>
            <a:prstGeom prst="rect">
              <a:avLst/>
            </a:prstGeom>
            <a:effectLst/>
          </p:spPr>
        </p:pic>
        <p:pic>
          <p:nvPicPr>
            <p:cNvPr id="118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68807" y="1411860"/>
              <a:ext cx="3086101" cy="533401"/>
            </a:xfrm>
            <a:prstGeom prst="rect">
              <a:avLst/>
            </a:prstGeom>
            <a:effectLst/>
          </p:spPr>
        </p:pic>
        <p:sp>
          <p:nvSpPr>
            <p:cNvPr id="120" name="Shape 120"/>
            <p:cNvSpPr/>
            <p:nvPr/>
          </p:nvSpPr>
          <p:spPr>
            <a:xfrm>
              <a:off x="3801882" y="1338967"/>
              <a:ext cx="850901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2600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4200">
                  <a:solidFill>
                    <a:srgbClr val="FF2600"/>
                  </a:solidFill>
                </a:rPr>
                <a:t>(1)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584127" y="2056759"/>
              <a:ext cx="876301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2600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4200">
                  <a:solidFill>
                    <a:srgbClr val="FF2600"/>
                  </a:solidFill>
                </a:rPr>
                <a:t>(2)</a:t>
              </a:r>
            </a:p>
          </p:txBody>
        </p:sp>
        <p:pic>
          <p:nvPicPr>
            <p:cNvPr id="122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68350" y="2954337"/>
              <a:ext cx="5600700" cy="482601"/>
            </a:xfrm>
            <a:prstGeom prst="rect">
              <a:avLst/>
            </a:prstGeom>
            <a:effectLst/>
          </p:spPr>
        </p:pic>
        <p:pic>
          <p:nvPicPr>
            <p:cNvPr id="124" name="ishot-5.png"/>
            <p:cNvPicPr/>
            <p:nvPr/>
          </p:nvPicPr>
          <p:blipFill>
            <a:blip r:embed="rId7">
              <a:extLst/>
            </a:blip>
            <a:srcRect l="0" t="13816" r="37465" b="65250"/>
            <a:stretch>
              <a:fillRect/>
            </a:stretch>
          </p:blipFill>
          <p:spPr>
            <a:xfrm>
              <a:off x="26980" y="4779440"/>
              <a:ext cx="6411920" cy="1342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flipH="1" rot="9517551">
              <a:off x="4032107" y="3655586"/>
              <a:ext cx="2070330" cy="1437989"/>
            </a:xfrm>
            <a:prstGeom prst="rect">
              <a:avLst/>
            </a:prstGeom>
            <a:effectLst/>
          </p:spPr>
        </p:pic>
        <p:pic>
          <p:nvPicPr>
            <p:cNvPr id="127" name="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69850" y="4833937"/>
              <a:ext cx="4381500" cy="1346201"/>
            </a:xfrm>
            <a:prstGeom prst="rect">
              <a:avLst/>
            </a:prstGeom>
            <a:effectLst/>
          </p:spPr>
        </p:pic>
        <p:sp>
          <p:nvSpPr>
            <p:cNvPr id="129" name="Shape 129"/>
            <p:cNvSpPr/>
            <p:nvPr/>
          </p:nvSpPr>
          <p:spPr>
            <a:xfrm>
              <a:off x="5080000" y="4827587"/>
              <a:ext cx="876300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2600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4200">
                  <a:solidFill>
                    <a:srgbClr val="FF2600"/>
                  </a:solidFill>
                </a:rPr>
                <a:t>(3)</a:t>
              </a:r>
            </a:p>
          </p:txBody>
        </p:sp>
      </p:grp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0" y="254000"/>
            <a:ext cx="12992100" cy="24384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Register Char Device Driver</a:t>
            </a:r>
          </a:p>
        </p:txBody>
      </p:sp>
      <p:sp>
        <p:nvSpPr>
          <p:cNvPr id="133" name="Shape 1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>
                <a:solidFill>
                  <a:srgbClr val="606060"/>
                </a:solidFill>
              </a:rPr>
              <a:t>Add Platform Device</a:t>
            </a:r>
            <a:endParaRPr sz="4200">
              <a:solidFill>
                <a:srgbClr val="606060"/>
              </a:solidFill>
            </a:endParaRPr>
          </a:p>
          <a:p>
            <a:pPr lvl="0">
              <a:defRPr sz="1800"/>
            </a:pPr>
            <a:r>
              <a:rPr sz="4200">
                <a:solidFill>
                  <a:srgbClr val="606060"/>
                </a:solidFill>
              </a:rPr>
              <a:t>Add Platform Driver</a:t>
            </a:r>
            <a:endParaRPr sz="4200">
              <a:solidFill>
                <a:srgbClr val="606060"/>
              </a:solidFill>
            </a:endParaRPr>
          </a:p>
          <a:p>
            <a:pPr lvl="0">
              <a:defRPr sz="1800"/>
            </a:pPr>
            <a:r>
              <a:rPr sz="4200">
                <a:solidFill>
                  <a:srgbClr val="606060"/>
                </a:solidFill>
              </a:rPr>
              <a:t>Register Char Device</a:t>
            </a:r>
            <a:endParaRPr sz="4200">
              <a:solidFill>
                <a:srgbClr val="606060"/>
              </a:solidFill>
            </a:endParaRPr>
          </a:p>
          <a:p>
            <a:pPr lvl="0">
              <a:defRPr sz="1800"/>
            </a:pPr>
            <a:r>
              <a:rPr b="1" sz="4200"/>
              <a:t>Load Module Steps</a:t>
            </a:r>
            <a:endParaRPr b="1" sz="4200"/>
          </a:p>
          <a:p>
            <a:pPr lvl="0">
              <a:defRPr sz="1800"/>
            </a:pPr>
            <a:r>
              <a:rPr sz="4200">
                <a:solidFill>
                  <a:srgbClr val="606060"/>
                </a:solidFill>
              </a:rPr>
              <a:t>App Test Result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xfrm>
            <a:off x="0" y="254000"/>
            <a:ext cx="12992100" cy="15367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Load Module Steps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xfrm>
            <a:off x="1270000" y="2120900"/>
            <a:ext cx="10464800" cy="6540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Make to build .ko ( make )</a:t>
            </a:r>
            <a:endParaRPr sz="4200"/>
          </a:p>
          <a:p>
            <a:pPr lvl="0">
              <a:defRPr sz="1800"/>
            </a:pPr>
            <a:r>
              <a:rPr sz="4200"/>
              <a:t>Insert Module ( insmod char_dev.ko )</a:t>
            </a:r>
            <a:endParaRPr sz="4200"/>
          </a:p>
          <a:p>
            <a:pPr lvl="0">
              <a:defRPr sz="1800"/>
            </a:pPr>
            <a:r>
              <a:rPr sz="4200"/>
              <a:t>List Module ( lsmod | head )</a:t>
            </a:r>
            <a:endParaRPr sz="4200"/>
          </a:p>
          <a:p>
            <a:pPr lvl="0">
              <a:defRPr sz="1800"/>
            </a:pPr>
            <a:r>
              <a:rPr sz="4200"/>
              <a:t>Check Device ( cat /proc/devices )</a:t>
            </a:r>
            <a:endParaRPr sz="4200"/>
          </a:p>
          <a:p>
            <a:pPr lvl="0">
              <a:defRPr sz="1800"/>
            </a:pPr>
            <a:r>
              <a:rPr sz="4200"/>
              <a:t>Make Node </a:t>
            </a:r>
            <a:endParaRPr sz="4200"/>
          </a:p>
          <a:p>
            <a:pPr lvl="1">
              <a:defRPr sz="1800"/>
            </a:pPr>
            <a:r>
              <a:rPr sz="4200"/>
              <a:t>( mknod /dev/char_device c 60 0 )</a:t>
            </a:r>
            <a:endParaRPr sz="4200"/>
          </a:p>
          <a:p>
            <a:pPr lvl="0">
              <a:defRPr sz="1800"/>
            </a:pPr>
            <a:r>
              <a:rPr sz="4200"/>
              <a:t>Debug ( dmesg | tail )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xfrm>
            <a:off x="0" y="254000"/>
            <a:ext cx="12992100" cy="17653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Register Char Device Driver</a:t>
            </a:r>
          </a:p>
        </p:txBody>
      </p:sp>
      <p:sp>
        <p:nvSpPr>
          <p:cNvPr id="139" name="Shape 1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>
                <a:solidFill>
                  <a:srgbClr val="606060"/>
                </a:solidFill>
              </a:rPr>
              <a:t>Add Platform Device</a:t>
            </a:r>
            <a:endParaRPr sz="4200">
              <a:solidFill>
                <a:srgbClr val="606060"/>
              </a:solidFill>
            </a:endParaRPr>
          </a:p>
          <a:p>
            <a:pPr lvl="0">
              <a:defRPr sz="1800"/>
            </a:pPr>
            <a:r>
              <a:rPr sz="4200">
                <a:solidFill>
                  <a:srgbClr val="606060"/>
                </a:solidFill>
              </a:rPr>
              <a:t>Add Platform Driver</a:t>
            </a:r>
            <a:endParaRPr sz="4200">
              <a:solidFill>
                <a:srgbClr val="606060"/>
              </a:solidFill>
            </a:endParaRPr>
          </a:p>
          <a:p>
            <a:pPr lvl="0">
              <a:defRPr sz="1800"/>
            </a:pPr>
            <a:r>
              <a:rPr sz="4200">
                <a:solidFill>
                  <a:srgbClr val="606060"/>
                </a:solidFill>
              </a:rPr>
              <a:t>Register Char Device</a:t>
            </a:r>
            <a:endParaRPr sz="4200">
              <a:solidFill>
                <a:srgbClr val="606060"/>
              </a:solidFill>
            </a:endParaRPr>
          </a:p>
          <a:p>
            <a:pPr lvl="0">
              <a:defRPr sz="1800"/>
            </a:pPr>
            <a:r>
              <a:rPr sz="4200">
                <a:solidFill>
                  <a:srgbClr val="606060"/>
                </a:solidFill>
              </a:rPr>
              <a:t>Load Module Steps</a:t>
            </a:r>
            <a:endParaRPr sz="4200">
              <a:solidFill>
                <a:srgbClr val="606060"/>
              </a:solidFill>
            </a:endParaRPr>
          </a:p>
          <a:p>
            <a:pPr lvl="0">
              <a:defRPr sz="1800"/>
            </a:pPr>
            <a:r>
              <a:rPr b="1" sz="4200"/>
              <a:t>App Test Result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xfrm>
            <a:off x="0" y="254000"/>
            <a:ext cx="12992100" cy="15367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App Test Result</a:t>
            </a:r>
          </a:p>
        </p:txBody>
      </p:sp>
      <p:grpSp>
        <p:nvGrpSpPr>
          <p:cNvPr id="156" name="Group 156"/>
          <p:cNvGrpSpPr/>
          <p:nvPr/>
        </p:nvGrpSpPr>
        <p:grpSpPr>
          <a:xfrm>
            <a:off x="-311324" y="2006600"/>
            <a:ext cx="10153824" cy="7518400"/>
            <a:chOff x="-65967" y="0"/>
            <a:chExt cx="10153823" cy="7518400"/>
          </a:xfrm>
        </p:grpSpPr>
        <p:grpSp>
          <p:nvGrpSpPr>
            <p:cNvPr id="149" name="Group 149"/>
            <p:cNvGrpSpPr/>
            <p:nvPr/>
          </p:nvGrpSpPr>
          <p:grpSpPr>
            <a:xfrm>
              <a:off x="772405" y="0"/>
              <a:ext cx="8871287" cy="4800604"/>
              <a:chOff x="-69850" y="0"/>
              <a:chExt cx="8871286" cy="4800603"/>
            </a:xfrm>
          </p:grpSpPr>
          <p:pic>
            <p:nvPicPr>
              <p:cNvPr id="142" name="ishot-6.png"/>
              <p:cNvPicPr/>
              <p:nvPr/>
            </p:nvPicPr>
            <p:blipFill>
              <a:blip r:embed="rId2">
                <a:extLst/>
              </a:blip>
              <a:srcRect l="0" t="7682" r="13436" b="11067"/>
              <a:stretch>
                <a:fillRect/>
              </a:stretch>
            </p:blipFill>
            <p:spPr>
              <a:xfrm>
                <a:off x="40731" y="0"/>
                <a:ext cx="8177953" cy="48006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" name="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247134" y="1837537"/>
                <a:ext cx="2345053" cy="493044"/>
              </a:xfrm>
              <a:prstGeom prst="rect">
                <a:avLst/>
              </a:prstGeom>
              <a:effectLst/>
            </p:spPr>
          </p:pic>
          <p:sp>
            <p:nvSpPr>
              <p:cNvPr id="145" name="Shape 145"/>
              <p:cNvSpPr/>
              <p:nvPr/>
            </p:nvSpPr>
            <p:spPr>
              <a:xfrm>
                <a:off x="3769334" y="1892283"/>
                <a:ext cx="5032103" cy="6579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>
                    <a:solidFill>
                      <a:srgbClr val="FF2600"/>
                    </a:solidFill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4200">
                    <a:solidFill>
                      <a:srgbClr val="FF2600"/>
                    </a:solidFill>
                  </a:rPr>
                  <a:t>(App Name)</a:t>
                </a:r>
              </a:p>
            </p:txBody>
          </p:sp>
          <p:pic>
            <p:nvPicPr>
              <p:cNvPr id="146" name="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-69850" y="2927477"/>
                <a:ext cx="1443417" cy="468676"/>
              </a:xfrm>
              <a:prstGeom prst="rect">
                <a:avLst/>
              </a:prstGeom>
              <a:effectLst/>
            </p:spPr>
          </p:pic>
          <p:sp>
            <p:nvSpPr>
              <p:cNvPr id="148" name="Shape 148"/>
              <p:cNvSpPr/>
              <p:nvPr/>
            </p:nvSpPr>
            <p:spPr>
              <a:xfrm>
                <a:off x="1060031" y="2838933"/>
                <a:ext cx="5032103" cy="6579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b="1">
                    <a:solidFill>
                      <a:srgbClr val="FF2600"/>
                    </a:solidFill>
                  </a:defRPr>
                </a:lvl1pPr>
              </a:lstStyle>
              <a:p>
                <a:pPr lvl="0">
                  <a:defRPr b="0" sz="1800">
                    <a:solidFill>
                      <a:srgbClr val="000000"/>
                    </a:solidFill>
                  </a:defRPr>
                </a:pPr>
                <a:r>
                  <a:rPr b="1" sz="4200">
                    <a:solidFill>
                      <a:srgbClr val="FF2600"/>
                    </a:solidFill>
                  </a:rPr>
                  <a:t>(I/O Command)</a:t>
                </a:r>
              </a:p>
            </p:txBody>
          </p:sp>
        </p:grpSp>
        <p:pic>
          <p:nvPicPr>
            <p:cNvPr id="150" name="ishot-7.png"/>
            <p:cNvPicPr/>
            <p:nvPr/>
          </p:nvPicPr>
          <p:blipFill>
            <a:blip r:embed="rId5">
              <a:extLst/>
            </a:blip>
            <a:srcRect l="330" t="41421" r="11322" b="11417"/>
            <a:stretch>
              <a:fillRect/>
            </a:stretch>
          </p:blipFill>
          <p:spPr>
            <a:xfrm>
              <a:off x="893055" y="4787900"/>
              <a:ext cx="8178801" cy="2730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9517551">
              <a:off x="316914" y="4304870"/>
              <a:ext cx="1147513" cy="2317671"/>
            </a:xfrm>
            <a:prstGeom prst="rect">
              <a:avLst/>
            </a:prstGeom>
            <a:effectLst/>
          </p:spPr>
        </p:pic>
        <p:pic>
          <p:nvPicPr>
            <p:cNvPr id="153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99405" y="6699250"/>
              <a:ext cx="4381501" cy="431800"/>
            </a:xfrm>
            <a:prstGeom prst="rect">
              <a:avLst/>
            </a:prstGeom>
            <a:effectLst/>
          </p:spPr>
        </p:pic>
        <p:sp>
          <p:nvSpPr>
            <p:cNvPr id="155" name="Shape 155"/>
            <p:cNvSpPr/>
            <p:nvPr/>
          </p:nvSpPr>
          <p:spPr>
            <a:xfrm>
              <a:off x="5401555" y="6477000"/>
              <a:ext cx="4686301" cy="685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2600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4200">
                  <a:solidFill>
                    <a:srgbClr val="FF2600"/>
                  </a:solidFill>
                </a:rPr>
                <a:t>(Test Successful)</a:t>
              </a:r>
            </a:p>
          </p:txBody>
        </p:sp>
      </p:grp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Device Driver</a:t>
            </a:r>
          </a:p>
        </p:txBody>
      </p:sp>
      <p:sp>
        <p:nvSpPr>
          <p:cNvPr id="159" name="Shape 159"/>
          <p:cNvSpPr/>
          <p:nvPr>
            <p:ph type="body" idx="1"/>
          </p:nvPr>
        </p:nvSpPr>
        <p:spPr>
          <a:xfrm>
            <a:off x="1270000" y="2768600"/>
            <a:ext cx="10464800" cy="203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>
                <a:solidFill>
                  <a:srgbClr val="53585F"/>
                </a:solidFill>
              </a:rPr>
              <a:t>Register Char Device Driver</a:t>
            </a:r>
            <a:endParaRPr sz="42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b="1" sz="4200"/>
              <a:t>Release Char Device Driver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xfrm>
            <a:off x="0" y="254000"/>
            <a:ext cx="12992100" cy="17653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Release Char Device Driver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Unregister Platform Device</a:t>
            </a:r>
            <a:endParaRPr sz="4200"/>
          </a:p>
          <a:p>
            <a:pPr lvl="0">
              <a:defRPr sz="1800"/>
            </a:pPr>
            <a:r>
              <a:rPr sz="4200"/>
              <a:t>Unregister Platform Driver</a:t>
            </a:r>
            <a:endParaRPr sz="4200"/>
          </a:p>
          <a:p>
            <a:pPr lvl="0">
              <a:defRPr sz="1800"/>
            </a:pPr>
            <a:r>
              <a:rPr sz="4200"/>
              <a:t>Unregister Char Device</a:t>
            </a:r>
            <a:endParaRPr sz="4200"/>
          </a:p>
          <a:p>
            <a:pPr lvl="0">
              <a:defRPr sz="1800"/>
            </a:pPr>
            <a:r>
              <a:rPr sz="4200"/>
              <a:t>Unload Module Steps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0" y="254000"/>
            <a:ext cx="12992100" cy="17653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Release Char Device Driver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b="1" sz="4200"/>
              <a:t>Unregister Platform Device</a:t>
            </a:r>
            <a:endParaRPr b="1" sz="4200"/>
          </a:p>
          <a:p>
            <a:pPr lvl="0">
              <a:defRPr sz="1800"/>
            </a:pPr>
            <a:r>
              <a:rPr sz="4200">
                <a:solidFill>
                  <a:srgbClr val="53585F"/>
                </a:solidFill>
              </a:rPr>
              <a:t>Unregister Platform Driver</a:t>
            </a:r>
            <a:endParaRPr sz="42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4200">
                <a:solidFill>
                  <a:srgbClr val="53585F"/>
                </a:solidFill>
              </a:rPr>
              <a:t>Unregister Char Device</a:t>
            </a:r>
            <a:endParaRPr sz="42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4200">
                <a:solidFill>
                  <a:srgbClr val="53585F"/>
                </a:solidFill>
              </a:rPr>
              <a:t>Unload Module Steps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ldr2_0101.g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570" y="2468087"/>
            <a:ext cx="7062265" cy="6328143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 lvl="0">
              <a:defRPr b="0" sz="1800"/>
            </a:pPr>
            <a:r>
              <a:rPr b="1" sz="8400"/>
              <a:t>Motivation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xfrm>
            <a:off x="7683500" y="2768600"/>
            <a:ext cx="5041900" cy="31877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Fundamental Device Driver</a:t>
            </a:r>
            <a:endParaRPr sz="3200"/>
          </a:p>
          <a:p>
            <a:pPr lvl="0">
              <a:defRPr sz="1800"/>
            </a:pPr>
            <a:r>
              <a:rPr sz="3200"/>
              <a:t>Understanding </a:t>
            </a:r>
            <a:r>
              <a:rPr b="1" sz="3200" u="sng"/>
              <a:t>Register</a:t>
            </a:r>
            <a:r>
              <a:rPr sz="3200"/>
              <a:t> and </a:t>
            </a:r>
            <a:r>
              <a:rPr b="1" sz="3200" u="sng"/>
              <a:t>Release</a:t>
            </a:r>
            <a:r>
              <a:rPr sz="3200"/>
              <a:t> Device Driver Flow</a:t>
            </a:r>
          </a:p>
        </p:txBody>
      </p:sp>
      <p:pic>
        <p:nvPicPr>
          <p:cNvPr id="49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4150" y="5022850"/>
            <a:ext cx="1244600" cy="1778000"/>
          </a:xfrm>
          <a:prstGeom prst="rect">
            <a:avLst/>
          </a:prstGeom>
        </p:spPr>
      </p:pic>
      <p:pic>
        <p:nvPicPr>
          <p:cNvPr id="51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76850" y="5835650"/>
            <a:ext cx="1244600" cy="965200"/>
          </a:xfrm>
          <a:prstGeom prst="rect">
            <a:avLst/>
          </a:prstGeom>
        </p:spPr>
      </p:pic>
      <p:pic>
        <p:nvPicPr>
          <p:cNvPr id="53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62250" y="5835650"/>
            <a:ext cx="1244600" cy="965200"/>
          </a:xfrm>
          <a:prstGeom prst="rect">
            <a:avLst/>
          </a:prstGeom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xfrm>
            <a:off x="0" y="254000"/>
            <a:ext cx="12992100" cy="24384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Unregister Platform Device</a:t>
            </a:r>
          </a:p>
        </p:txBody>
      </p:sp>
      <p:grpSp>
        <p:nvGrpSpPr>
          <p:cNvPr id="176" name="Group 176"/>
          <p:cNvGrpSpPr/>
          <p:nvPr/>
        </p:nvGrpSpPr>
        <p:grpSpPr>
          <a:xfrm>
            <a:off x="2940127" y="2638150"/>
            <a:ext cx="7124382" cy="5976070"/>
            <a:chOff x="0" y="0"/>
            <a:chExt cx="7124380" cy="5976068"/>
          </a:xfrm>
        </p:grpSpPr>
        <p:pic>
          <p:nvPicPr>
            <p:cNvPr id="168" name="ishot-9.png"/>
            <p:cNvPicPr/>
            <p:nvPr/>
          </p:nvPicPr>
          <p:blipFill>
            <a:blip r:embed="rId2">
              <a:extLst/>
            </a:blip>
            <a:srcRect l="0" t="17142" r="34235" b="37045"/>
            <a:stretch>
              <a:fillRect/>
            </a:stretch>
          </p:blipFill>
          <p:spPr>
            <a:xfrm>
              <a:off x="93903" y="2915197"/>
              <a:ext cx="7030478" cy="30608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ishot-8.png"/>
            <p:cNvPicPr/>
            <p:nvPr/>
          </p:nvPicPr>
          <p:blipFill>
            <a:blip r:embed="rId3">
              <a:extLst/>
            </a:blip>
            <a:srcRect l="0" t="31163" r="35279" b="25940"/>
            <a:stretch>
              <a:fillRect/>
            </a:stretch>
          </p:blipFill>
          <p:spPr>
            <a:xfrm>
              <a:off x="94693" y="0"/>
              <a:ext cx="7029199" cy="2911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652672">
              <a:off x="921416" y="1188499"/>
              <a:ext cx="961376" cy="4086339"/>
            </a:xfrm>
            <a:prstGeom prst="rect">
              <a:avLst/>
            </a:prstGeom>
            <a:effectLst/>
          </p:spPr>
        </p:pic>
        <p:pic>
          <p:nvPicPr>
            <p:cNvPr id="172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79024" y="807650"/>
              <a:ext cx="4311855" cy="527263"/>
            </a:xfrm>
            <a:prstGeom prst="rect">
              <a:avLst/>
            </a:prstGeom>
            <a:effectLst/>
          </p:spPr>
        </p:pic>
        <p:sp>
          <p:nvSpPr>
            <p:cNvPr id="174" name="Shape 174"/>
            <p:cNvSpPr/>
            <p:nvPr/>
          </p:nvSpPr>
          <p:spPr>
            <a:xfrm>
              <a:off x="0" y="728621"/>
              <a:ext cx="862996" cy="685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2600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4200">
                  <a:solidFill>
                    <a:srgbClr val="FF2600"/>
                  </a:solidFill>
                </a:rPr>
                <a:t>(1)</a:t>
              </a:r>
            </a:p>
          </p:txBody>
        </p:sp>
        <p:sp>
          <p:nvSpPr>
            <p:cNvPr id="175" name="Shape 175"/>
            <p:cNvSpPr/>
            <p:nvPr/>
          </p:nvSpPr>
          <p:spPr>
            <a:xfrm>
              <a:off x="295934" y="4563443"/>
              <a:ext cx="875688" cy="685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2600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4200">
                  <a:solidFill>
                    <a:srgbClr val="FF2600"/>
                  </a:solidFill>
                </a:rPr>
                <a:t>(2)</a:t>
              </a:r>
            </a:p>
          </p:txBody>
        </p:sp>
      </p:grp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xfrm>
            <a:off x="0" y="254000"/>
            <a:ext cx="12992100" cy="17653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Release Char Device Driver</a:t>
            </a:r>
          </a:p>
        </p:txBody>
      </p:sp>
      <p:sp>
        <p:nvSpPr>
          <p:cNvPr id="179" name="Shape 1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>
                <a:solidFill>
                  <a:srgbClr val="53585F"/>
                </a:solidFill>
              </a:rPr>
              <a:t>Unregister Platform Device</a:t>
            </a:r>
            <a:endParaRPr sz="42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b="1" sz="4200"/>
              <a:t>Unregister Platform Driver</a:t>
            </a:r>
            <a:endParaRPr b="1" sz="4200"/>
          </a:p>
          <a:p>
            <a:pPr lvl="0">
              <a:defRPr sz="1800"/>
            </a:pPr>
            <a:r>
              <a:rPr sz="4200">
                <a:solidFill>
                  <a:srgbClr val="53585F"/>
                </a:solidFill>
              </a:rPr>
              <a:t>Unregister Char Device</a:t>
            </a:r>
            <a:endParaRPr sz="42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4200">
                <a:solidFill>
                  <a:srgbClr val="53585F"/>
                </a:solidFill>
              </a:rPr>
              <a:t>Unload Module Steps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xfrm>
            <a:off x="0" y="254000"/>
            <a:ext cx="12992100" cy="24384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Unregister Platform Driver</a:t>
            </a:r>
          </a:p>
        </p:txBody>
      </p:sp>
      <p:grpSp>
        <p:nvGrpSpPr>
          <p:cNvPr id="190" name="Group 190"/>
          <p:cNvGrpSpPr/>
          <p:nvPr/>
        </p:nvGrpSpPr>
        <p:grpSpPr>
          <a:xfrm>
            <a:off x="3029027" y="2638150"/>
            <a:ext cx="7034993" cy="5140731"/>
            <a:chOff x="0" y="0"/>
            <a:chExt cx="7034991" cy="5140729"/>
          </a:xfrm>
        </p:grpSpPr>
        <p:pic>
          <p:nvPicPr>
            <p:cNvPr id="182" name="ishot-10.png"/>
            <p:cNvPicPr/>
            <p:nvPr/>
          </p:nvPicPr>
          <p:blipFill>
            <a:blip r:embed="rId2">
              <a:extLst/>
            </a:blip>
            <a:srcRect l="0" t="20618" r="37480" b="47618"/>
            <a:stretch>
              <a:fillRect/>
            </a:stretch>
          </p:blipFill>
          <p:spPr>
            <a:xfrm>
              <a:off x="8102" y="2910197"/>
              <a:ext cx="7024527" cy="2230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" name="ishot-8.png"/>
            <p:cNvPicPr/>
            <p:nvPr/>
          </p:nvPicPr>
          <p:blipFill>
            <a:blip r:embed="rId3">
              <a:extLst/>
            </a:blip>
            <a:srcRect l="0" t="31163" r="35279" b="25940"/>
            <a:stretch>
              <a:fillRect/>
            </a:stretch>
          </p:blipFill>
          <p:spPr>
            <a:xfrm>
              <a:off x="5793" y="0"/>
              <a:ext cx="7029199" cy="2911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652672">
              <a:off x="801696" y="1458615"/>
              <a:ext cx="2826947" cy="2089853"/>
            </a:xfrm>
            <a:prstGeom prst="rect">
              <a:avLst/>
            </a:prstGeom>
            <a:effectLst/>
          </p:spPr>
        </p:pic>
        <p:pic>
          <p:nvPicPr>
            <p:cNvPr id="186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28224" y="1060738"/>
              <a:ext cx="5290297" cy="527262"/>
            </a:xfrm>
            <a:prstGeom prst="rect">
              <a:avLst/>
            </a:prstGeom>
            <a:effectLst/>
          </p:spPr>
        </p:pic>
        <p:sp>
          <p:nvSpPr>
            <p:cNvPr id="188" name="Shape 188"/>
            <p:cNvSpPr/>
            <p:nvPr/>
          </p:nvSpPr>
          <p:spPr>
            <a:xfrm>
              <a:off x="0" y="639721"/>
              <a:ext cx="862996" cy="685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2600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4200">
                  <a:solidFill>
                    <a:srgbClr val="FF2600"/>
                  </a:solidFill>
                </a:rPr>
                <a:t>(1)</a:t>
              </a:r>
            </a:p>
          </p:txBody>
        </p:sp>
        <p:sp>
          <p:nvSpPr>
            <p:cNvPr id="189" name="Shape 189"/>
            <p:cNvSpPr/>
            <p:nvPr/>
          </p:nvSpPr>
          <p:spPr>
            <a:xfrm>
              <a:off x="321334" y="2645288"/>
              <a:ext cx="875688" cy="685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2600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4200">
                  <a:solidFill>
                    <a:srgbClr val="FF2600"/>
                  </a:solidFill>
                </a:rPr>
                <a:t>(2)</a:t>
              </a:r>
            </a:p>
          </p:txBody>
        </p:sp>
      </p:grp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xfrm>
            <a:off x="0" y="254000"/>
            <a:ext cx="12992100" cy="17653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Release Char Device Driver</a:t>
            </a: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>
                <a:solidFill>
                  <a:srgbClr val="53585F"/>
                </a:solidFill>
              </a:rPr>
              <a:t>Unregister Platform Device</a:t>
            </a:r>
            <a:endParaRPr sz="42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4200">
                <a:solidFill>
                  <a:srgbClr val="53585F"/>
                </a:solidFill>
              </a:rPr>
              <a:t>Unregister Platform Driver</a:t>
            </a:r>
            <a:endParaRPr sz="42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b="1" sz="4200"/>
              <a:t>Unregister Char Device</a:t>
            </a:r>
            <a:endParaRPr b="1" sz="4200"/>
          </a:p>
          <a:p>
            <a:pPr lvl="0">
              <a:defRPr sz="1800"/>
            </a:pPr>
            <a:r>
              <a:rPr sz="4200">
                <a:solidFill>
                  <a:srgbClr val="53585F"/>
                </a:solidFill>
              </a:rPr>
              <a:t>Unload Module Steps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xfrm>
            <a:off x="0" y="254000"/>
            <a:ext cx="12992100" cy="24384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Unregister Platform Device</a:t>
            </a:r>
          </a:p>
        </p:txBody>
      </p:sp>
      <p:grpSp>
        <p:nvGrpSpPr>
          <p:cNvPr id="200" name="Group 200"/>
          <p:cNvGrpSpPr/>
          <p:nvPr/>
        </p:nvGrpSpPr>
        <p:grpSpPr>
          <a:xfrm>
            <a:off x="2185123" y="3112174"/>
            <a:ext cx="8634554" cy="3529252"/>
            <a:chOff x="0" y="0"/>
            <a:chExt cx="8634553" cy="3529250"/>
          </a:xfrm>
        </p:grpSpPr>
        <p:pic>
          <p:nvPicPr>
            <p:cNvPr id="196" name="ishot-8.png"/>
            <p:cNvPicPr/>
            <p:nvPr/>
          </p:nvPicPr>
          <p:blipFill>
            <a:blip r:embed="rId2">
              <a:extLst/>
            </a:blip>
            <a:srcRect l="0" t="31163" r="35279" b="25940"/>
            <a:stretch>
              <a:fillRect/>
            </a:stretch>
          </p:blipFill>
          <p:spPr>
            <a:xfrm>
              <a:off x="114773" y="0"/>
              <a:ext cx="8519781" cy="35292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95631" y="1578667"/>
              <a:ext cx="6066054" cy="609447"/>
            </a:xfrm>
            <a:prstGeom prst="rect">
              <a:avLst/>
            </a:prstGeom>
            <a:effectLst/>
          </p:spPr>
        </p:pic>
        <p:sp>
          <p:nvSpPr>
            <p:cNvPr id="199" name="Shape 199"/>
            <p:cNvSpPr/>
            <p:nvPr/>
          </p:nvSpPr>
          <p:spPr>
            <a:xfrm>
              <a:off x="0" y="883129"/>
              <a:ext cx="1046000" cy="8306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2600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4200">
                  <a:solidFill>
                    <a:srgbClr val="FF2600"/>
                  </a:solidFill>
                </a:rPr>
                <a:t>(1)</a:t>
              </a:r>
            </a:p>
          </p:txBody>
        </p:sp>
      </p:grp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xfrm>
            <a:off x="0" y="254000"/>
            <a:ext cx="12992100" cy="17653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Release Char Device Driver</a:t>
            </a:r>
          </a:p>
        </p:txBody>
      </p:sp>
      <p:sp>
        <p:nvSpPr>
          <p:cNvPr id="203" name="Shape 2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>
                <a:solidFill>
                  <a:srgbClr val="53585F"/>
                </a:solidFill>
              </a:rPr>
              <a:t>Unregister Platform Device</a:t>
            </a:r>
            <a:endParaRPr sz="42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4200">
                <a:solidFill>
                  <a:srgbClr val="53585F"/>
                </a:solidFill>
              </a:rPr>
              <a:t>Unregister Platform Driver</a:t>
            </a:r>
            <a:endParaRPr sz="42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sz="4200">
                <a:solidFill>
                  <a:srgbClr val="53585F"/>
                </a:solidFill>
              </a:rPr>
              <a:t>Unregister Char Device</a:t>
            </a:r>
            <a:endParaRPr sz="4200">
              <a:solidFill>
                <a:srgbClr val="53585F"/>
              </a:solidFill>
            </a:endParaRPr>
          </a:p>
          <a:p>
            <a:pPr lvl="0">
              <a:defRPr sz="1800"/>
            </a:pPr>
            <a:r>
              <a:rPr b="1" sz="4200"/>
              <a:t>Unload Module Steps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xfrm>
            <a:off x="0" y="254000"/>
            <a:ext cx="12992100" cy="15367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Unload Module Steps</a:t>
            </a:r>
          </a:p>
        </p:txBody>
      </p:sp>
      <p:sp>
        <p:nvSpPr>
          <p:cNvPr id="206" name="Shape 206"/>
          <p:cNvSpPr/>
          <p:nvPr>
            <p:ph type="body" idx="1"/>
          </p:nvPr>
        </p:nvSpPr>
        <p:spPr>
          <a:xfrm>
            <a:off x="1270000" y="2120900"/>
            <a:ext cx="10464800" cy="6540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Remove Node ( rm /dev/char_device )</a:t>
            </a:r>
            <a:endParaRPr sz="4200"/>
          </a:p>
          <a:p>
            <a:pPr lvl="0">
              <a:defRPr sz="1800"/>
            </a:pPr>
            <a:r>
              <a:rPr sz="4200"/>
              <a:t>Release Module ( rmmod char_dev )</a:t>
            </a:r>
            <a:endParaRPr sz="4200"/>
          </a:p>
          <a:p>
            <a:pPr lvl="0">
              <a:defRPr sz="1800"/>
            </a:pPr>
            <a:r>
              <a:rPr sz="4200"/>
              <a:t>List Module ( lsmod | head )</a:t>
            </a:r>
            <a:endParaRPr sz="4200"/>
          </a:p>
          <a:p>
            <a:pPr lvl="0">
              <a:defRPr sz="1800"/>
            </a:pPr>
            <a:r>
              <a:rPr sz="4200"/>
              <a:t>Check Device ( cat /proc/devices )</a:t>
            </a:r>
            <a:endParaRPr sz="4200"/>
          </a:p>
          <a:p>
            <a:pPr lvl="0">
              <a:defRPr sz="1800"/>
            </a:pPr>
            <a:r>
              <a:rPr sz="4200"/>
              <a:t>Make Clean ( make clean) </a:t>
            </a:r>
            <a:endParaRPr sz="4200"/>
          </a:p>
          <a:p>
            <a:pPr lvl="0">
              <a:defRPr sz="1800"/>
            </a:pPr>
            <a:r>
              <a:rPr sz="4200"/>
              <a:t>Debug ( dmesg | tail )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9334500" y="8409471"/>
            <a:ext cx="3550543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Flow Chart</a:t>
            </a:r>
          </a:p>
        </p:txBody>
      </p:sp>
      <p:pic>
        <p:nvPicPr>
          <p:cNvPr id="58" name="IODRIVER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590" y="1844730"/>
            <a:ext cx="12047620" cy="7562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Device Driver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xfrm>
            <a:off x="1270000" y="2768600"/>
            <a:ext cx="10464800" cy="203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Register Char Device Driver</a:t>
            </a:r>
            <a:endParaRPr sz="4200"/>
          </a:p>
          <a:p>
            <a:pPr lvl="0">
              <a:defRPr sz="1800"/>
            </a:pPr>
            <a:r>
              <a:rPr sz="4200"/>
              <a:t>Release Char Device Driver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Device Driver</a:t>
            </a:r>
          </a:p>
        </p:txBody>
      </p:sp>
      <p:sp>
        <p:nvSpPr>
          <p:cNvPr id="64" name="Shape 64"/>
          <p:cNvSpPr/>
          <p:nvPr>
            <p:ph type="body" idx="1"/>
          </p:nvPr>
        </p:nvSpPr>
        <p:spPr>
          <a:xfrm>
            <a:off x="1270000" y="2768600"/>
            <a:ext cx="10464800" cy="203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b="1" sz="4200"/>
              <a:t>Register Char Device Driver</a:t>
            </a:r>
            <a:endParaRPr b="1" sz="4200"/>
          </a:p>
          <a:p>
            <a:pPr lvl="0">
              <a:defRPr sz="1800"/>
            </a:pPr>
            <a:r>
              <a:rPr sz="4200">
                <a:solidFill>
                  <a:srgbClr val="606060"/>
                </a:solidFill>
              </a:rPr>
              <a:t>Release Char Device Driver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xfrm>
            <a:off x="0" y="254000"/>
            <a:ext cx="12992100" cy="24384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Register Char Device Driver</a:t>
            </a: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Add Platform Device</a:t>
            </a:r>
            <a:endParaRPr sz="4200"/>
          </a:p>
          <a:p>
            <a:pPr lvl="0">
              <a:defRPr sz="1800"/>
            </a:pPr>
            <a:r>
              <a:rPr sz="4200"/>
              <a:t>Add Platform Driver</a:t>
            </a:r>
            <a:endParaRPr sz="4200"/>
          </a:p>
          <a:p>
            <a:pPr lvl="0">
              <a:defRPr sz="1800"/>
            </a:pPr>
            <a:r>
              <a:rPr sz="4200"/>
              <a:t>Register Char Device</a:t>
            </a:r>
            <a:endParaRPr sz="4200"/>
          </a:p>
          <a:p>
            <a:pPr lvl="0">
              <a:defRPr sz="1800"/>
            </a:pPr>
            <a:r>
              <a:rPr sz="4200"/>
              <a:t>Load Module Steps</a:t>
            </a:r>
            <a:endParaRPr sz="4200"/>
          </a:p>
          <a:p>
            <a:pPr lvl="0">
              <a:defRPr sz="1800"/>
            </a:pPr>
            <a:r>
              <a:rPr sz="4200"/>
              <a:t>App Test Result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xfrm>
            <a:off x="0" y="254000"/>
            <a:ext cx="12992100" cy="24384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Register Char Device Driver</a:t>
            </a:r>
          </a:p>
        </p:txBody>
      </p:sp>
      <p:sp>
        <p:nvSpPr>
          <p:cNvPr id="70" name="Shape 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b="1" sz="4200"/>
              <a:t>Add Platform Device</a:t>
            </a:r>
            <a:endParaRPr b="1" sz="4200"/>
          </a:p>
          <a:p>
            <a:pPr lvl="0">
              <a:defRPr sz="1800"/>
            </a:pPr>
            <a:r>
              <a:rPr sz="4200">
                <a:solidFill>
                  <a:srgbClr val="606060"/>
                </a:solidFill>
              </a:rPr>
              <a:t>Add Platform Driver</a:t>
            </a:r>
            <a:endParaRPr sz="4200">
              <a:solidFill>
                <a:srgbClr val="606060"/>
              </a:solidFill>
            </a:endParaRPr>
          </a:p>
          <a:p>
            <a:pPr lvl="0">
              <a:defRPr sz="1800"/>
            </a:pPr>
            <a:r>
              <a:rPr sz="4200">
                <a:solidFill>
                  <a:srgbClr val="606060"/>
                </a:solidFill>
              </a:rPr>
              <a:t>Register Char Device</a:t>
            </a:r>
            <a:endParaRPr sz="4200">
              <a:solidFill>
                <a:srgbClr val="606060"/>
              </a:solidFill>
            </a:endParaRPr>
          </a:p>
          <a:p>
            <a:pPr lvl="0">
              <a:defRPr sz="1800"/>
            </a:pPr>
            <a:r>
              <a:rPr sz="4200">
                <a:solidFill>
                  <a:srgbClr val="606060"/>
                </a:solidFill>
              </a:rPr>
              <a:t>Load Module Steps</a:t>
            </a:r>
            <a:endParaRPr sz="4200">
              <a:solidFill>
                <a:srgbClr val="606060"/>
              </a:solidFill>
            </a:endParaRPr>
          </a:p>
          <a:p>
            <a:pPr lvl="0">
              <a:defRPr sz="1800"/>
            </a:pPr>
            <a:r>
              <a:rPr sz="4200">
                <a:solidFill>
                  <a:srgbClr val="606060"/>
                </a:solidFill>
              </a:rPr>
              <a:t>App Test Result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0" y="254000"/>
            <a:ext cx="12992100" cy="24384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Add Platform Device</a:t>
            </a:r>
          </a:p>
        </p:txBody>
      </p:sp>
      <p:grpSp>
        <p:nvGrpSpPr>
          <p:cNvPr id="88" name="Group 88"/>
          <p:cNvGrpSpPr/>
          <p:nvPr/>
        </p:nvGrpSpPr>
        <p:grpSpPr>
          <a:xfrm>
            <a:off x="-422" y="2600207"/>
            <a:ext cx="7150104" cy="6046690"/>
            <a:chOff x="0" y="0"/>
            <a:chExt cx="7150103" cy="6046689"/>
          </a:xfrm>
        </p:grpSpPr>
        <p:grpSp>
          <p:nvGrpSpPr>
            <p:cNvPr id="78" name="Group 78"/>
            <p:cNvGrpSpPr/>
            <p:nvPr/>
          </p:nvGrpSpPr>
          <p:grpSpPr>
            <a:xfrm>
              <a:off x="737821" y="0"/>
              <a:ext cx="6412283" cy="6046690"/>
              <a:chOff x="16542" y="0"/>
              <a:chExt cx="6412281" cy="6046689"/>
            </a:xfrm>
          </p:grpSpPr>
          <p:grpSp>
            <p:nvGrpSpPr>
              <p:cNvPr id="76" name="Group 76"/>
              <p:cNvGrpSpPr/>
              <p:nvPr/>
            </p:nvGrpSpPr>
            <p:grpSpPr>
              <a:xfrm>
                <a:off x="16542" y="2279990"/>
                <a:ext cx="6409128" cy="3766700"/>
                <a:chOff x="15909" y="0"/>
                <a:chExt cx="6409127" cy="3766698"/>
              </a:xfrm>
            </p:grpSpPr>
            <p:pic>
              <p:nvPicPr>
                <p:cNvPr id="73" name="ishot-1.png"/>
                <p:cNvPicPr/>
                <p:nvPr/>
              </p:nvPicPr>
              <p:blipFill>
                <a:blip r:embed="rId2">
                  <a:extLst/>
                </a:blip>
                <a:srcRect l="0" t="17187" r="39740" b="26172"/>
                <a:stretch>
                  <a:fillRect/>
                </a:stretch>
              </p:blipFill>
              <p:spPr>
                <a:xfrm>
                  <a:off x="17318" y="0"/>
                  <a:ext cx="6407719" cy="376669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74" name=""/>
                <p:cNvPicPr/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15909" y="1082857"/>
                  <a:ext cx="6396278" cy="801454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77" name="ishot-2.png"/>
              <p:cNvPicPr/>
              <p:nvPr/>
            </p:nvPicPr>
            <p:blipFill>
              <a:blip r:embed="rId4">
                <a:extLst/>
              </a:blip>
              <a:srcRect l="0" t="14141" r="38789" b="51314"/>
              <a:stretch>
                <a:fillRect/>
              </a:stretch>
            </p:blipFill>
            <p:spPr>
              <a:xfrm>
                <a:off x="20045" y="0"/>
                <a:ext cx="6408780" cy="22619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79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0652672">
              <a:off x="714730" y="396716"/>
              <a:ext cx="906629" cy="1453918"/>
            </a:xfrm>
            <a:prstGeom prst="rect">
              <a:avLst/>
            </a:prstGeom>
            <a:effectLst/>
          </p:spPr>
        </p:pic>
        <p:pic>
          <p:nvPicPr>
            <p:cNvPr id="81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0652672">
              <a:off x="4729205" y="1694212"/>
              <a:ext cx="1337838" cy="2155316"/>
            </a:xfrm>
            <a:prstGeom prst="rect">
              <a:avLst/>
            </a:prstGeom>
            <a:effectLst/>
          </p:spPr>
        </p:pic>
        <p:pic>
          <p:nvPicPr>
            <p:cNvPr id="83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506325" y="498767"/>
              <a:ext cx="2425756" cy="801454"/>
            </a:xfrm>
            <a:prstGeom prst="rect">
              <a:avLst/>
            </a:prstGeom>
            <a:effectLst/>
          </p:spPr>
        </p:pic>
        <p:sp>
          <p:nvSpPr>
            <p:cNvPr id="85" name="Shape 85"/>
            <p:cNvSpPr/>
            <p:nvPr/>
          </p:nvSpPr>
          <p:spPr>
            <a:xfrm>
              <a:off x="5000" y="3370313"/>
              <a:ext cx="862997" cy="685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2600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4200">
                  <a:solidFill>
                    <a:srgbClr val="FF2600"/>
                  </a:solidFill>
                </a:rPr>
                <a:t>(1)</a:t>
              </a:r>
            </a:p>
          </p:txBody>
        </p:sp>
        <p:sp>
          <p:nvSpPr>
            <p:cNvPr id="86" name="Shape 86"/>
            <p:cNvSpPr/>
            <p:nvPr/>
          </p:nvSpPr>
          <p:spPr>
            <a:xfrm>
              <a:off x="6015935" y="1435160"/>
              <a:ext cx="875688" cy="685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2600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4200">
                  <a:solidFill>
                    <a:srgbClr val="FF2600"/>
                  </a:solidFill>
                </a:rPr>
                <a:t>(2)</a:t>
              </a:r>
            </a:p>
          </p:txBody>
        </p:sp>
        <p:sp>
          <p:nvSpPr>
            <p:cNvPr id="87" name="Shape 87"/>
            <p:cNvSpPr/>
            <p:nvPr/>
          </p:nvSpPr>
          <p:spPr>
            <a:xfrm>
              <a:off x="0" y="39463"/>
              <a:ext cx="862996" cy="685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>
                  <a:solidFill>
                    <a:srgbClr val="FF2600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4200">
                  <a:solidFill>
                    <a:srgbClr val="FF2600"/>
                  </a:solidFill>
                </a:rPr>
                <a:t>(3)</a:t>
              </a:r>
            </a:p>
          </p:txBody>
        </p:sp>
      </p:grpSp>
      <p:sp>
        <p:nvSpPr>
          <p:cNvPr id="89" name="Shape 89"/>
          <p:cNvSpPr/>
          <p:nvPr/>
        </p:nvSpPr>
        <p:spPr>
          <a:xfrm>
            <a:off x="7061200" y="2578100"/>
            <a:ext cx="5372100" cy="356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marL="812120" indent="-494620" algn="l">
              <a:spcBef>
                <a:spcPts val="800"/>
              </a:spcBef>
              <a:buSzPct val="171000"/>
              <a:buChar char="•"/>
              <a:defRPr sz="1800"/>
            </a:pPr>
            <a:r>
              <a:rPr b="1" sz="3200">
                <a:latin typeface="+mn-lt"/>
                <a:ea typeface="+mn-ea"/>
                <a:cs typeface="+mn-cs"/>
                <a:sym typeface="Helvetica"/>
              </a:rPr>
              <a:t>struct platform_device</a:t>
            </a:r>
            <a:r>
              <a:rPr sz="3200">
                <a:latin typeface="+mn-lt"/>
                <a:ea typeface="+mn-ea"/>
                <a:cs typeface="+mn-cs"/>
                <a:sym typeface="Helvetica"/>
              </a:rPr>
              <a:t> still can set another parameters.             </a:t>
            </a:r>
            <a:endParaRPr sz="3200">
              <a:latin typeface="+mn-lt"/>
              <a:ea typeface="+mn-ea"/>
              <a:cs typeface="+mn-cs"/>
              <a:sym typeface="Helvetica"/>
            </a:endParaRPr>
          </a:p>
          <a:p>
            <a:pPr lvl="1" marL="812120" indent="-494620" algn="l">
              <a:spcBef>
                <a:spcPts val="800"/>
              </a:spcBef>
              <a:buSzPct val="171000"/>
              <a:buChar char="•"/>
              <a:defRPr sz="1800"/>
            </a:pPr>
            <a:r>
              <a:rPr b="1" sz="3200" u="sng">
                <a:latin typeface="+mn-lt"/>
                <a:ea typeface="+mn-ea"/>
                <a:cs typeface="+mn-cs"/>
                <a:sym typeface="Helvetica"/>
              </a:rPr>
              <a:t>Such_as:</a:t>
            </a:r>
            <a:r>
              <a:rPr sz="3200">
                <a:latin typeface="+mn-lt"/>
                <a:ea typeface="+mn-ea"/>
                <a:cs typeface="+mn-cs"/>
                <a:sym typeface="Helvetica"/>
              </a:rPr>
              <a:t>               .resource (for ioremap)</a:t>
            </a:r>
            <a:endParaRPr sz="3200">
              <a:latin typeface="+mn-lt"/>
              <a:ea typeface="+mn-ea"/>
              <a:cs typeface="+mn-cs"/>
              <a:sym typeface="Helvetica"/>
            </a:endParaRPr>
          </a:p>
          <a:p>
            <a:pPr lvl="0" algn="l">
              <a:spcBef>
                <a:spcPts val="800"/>
              </a:spcBef>
              <a:defRPr sz="1800"/>
            </a:pPr>
            <a:endParaRPr sz="3200"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xfrm>
            <a:off x="0" y="254000"/>
            <a:ext cx="12992100" cy="2438400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Register Char Device Driver</a:t>
            </a:r>
          </a:p>
        </p:txBody>
      </p:sp>
      <p:sp>
        <p:nvSpPr>
          <p:cNvPr id="92" name="Shape 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>
                <a:solidFill>
                  <a:srgbClr val="606060"/>
                </a:solidFill>
              </a:rPr>
              <a:t>Add Platform Device</a:t>
            </a:r>
            <a:endParaRPr sz="4200">
              <a:solidFill>
                <a:srgbClr val="606060"/>
              </a:solidFill>
            </a:endParaRPr>
          </a:p>
          <a:p>
            <a:pPr lvl="0">
              <a:defRPr sz="1800"/>
            </a:pPr>
            <a:r>
              <a:rPr b="1" sz="4200"/>
              <a:t>Add Platform Driver</a:t>
            </a:r>
            <a:endParaRPr b="1" sz="4200"/>
          </a:p>
          <a:p>
            <a:pPr lvl="0">
              <a:defRPr sz="1800"/>
            </a:pPr>
            <a:r>
              <a:rPr sz="4200">
                <a:solidFill>
                  <a:srgbClr val="606060"/>
                </a:solidFill>
              </a:rPr>
              <a:t>Register Char Device</a:t>
            </a:r>
            <a:endParaRPr sz="4200">
              <a:solidFill>
                <a:srgbClr val="606060"/>
              </a:solidFill>
            </a:endParaRPr>
          </a:p>
          <a:p>
            <a:pPr lvl="0">
              <a:defRPr sz="1800"/>
            </a:pPr>
            <a:r>
              <a:rPr sz="4200">
                <a:solidFill>
                  <a:srgbClr val="606060"/>
                </a:solidFill>
              </a:rPr>
              <a:t>Load Module Steps</a:t>
            </a:r>
            <a:endParaRPr sz="4200">
              <a:solidFill>
                <a:srgbClr val="606060"/>
              </a:solidFill>
            </a:endParaRPr>
          </a:p>
          <a:p>
            <a:pPr lvl="0">
              <a:defRPr sz="1800"/>
            </a:pPr>
            <a:r>
              <a:rPr sz="4200">
                <a:solidFill>
                  <a:srgbClr val="606060"/>
                </a:solidFill>
              </a:rPr>
              <a:t>App Test Result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